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57" r:id="rId20"/>
    <p:sldId id="27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167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540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392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905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009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991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698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257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040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64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606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CC37C-5124-4BDA-A8B6-7F6EB1FB5B95}" type="datetimeFigureOut">
              <a:rPr lang="zh-CN" altLang="en-US" smtClean="0"/>
              <a:t>2026/5/14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00A72-7840-45FE-BAC6-8D195F83E6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52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351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053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467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78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482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214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0462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268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376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0487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7" y="60649"/>
            <a:ext cx="11980506" cy="6736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753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598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137160"/>
            <a:ext cx="11704320" cy="658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482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43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741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806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3799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70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091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8219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Microsoft 帐户</cp:lastModifiedBy>
  <cp:revision>2</cp:revision>
  <dcterms:created xsi:type="dcterms:W3CDTF">2026-05-14T12:01:19Z</dcterms:created>
  <dcterms:modified xsi:type="dcterms:W3CDTF">2026-05-14T12:05:38Z</dcterms:modified>
</cp:coreProperties>
</file>